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62" r:id="rId2"/>
    <p:sldId id="256" r:id="rId3"/>
    <p:sldId id="263" r:id="rId4"/>
    <p:sldId id="259" r:id="rId5"/>
    <p:sldId id="260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0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0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3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374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87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8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2C2CE-D4CD-4B75-8CA7-7F7CBD0F6B77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6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308" y="1975812"/>
            <a:ext cx="10515600" cy="926780"/>
          </a:xfrm>
        </p:spPr>
        <p:txBody>
          <a:bodyPr/>
          <a:lstStyle/>
          <a:p>
            <a:r>
              <a:rPr lang="fa-IR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مراحل راه‌اندازی و چگونگی استفاده از محیط آموزش مجازی</a:t>
            </a:r>
            <a:endParaRPr lang="en-US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693532"/>
            <a:ext cx="12192000" cy="8163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دانشکده فنی مهندسی</a:t>
            </a:r>
          </a:p>
          <a:p>
            <a:pPr algn="ctr"/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گروه مهندسی مکانیک</a:t>
            </a:r>
            <a:endParaRPr lang="en-US" sz="24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473" y="-186758"/>
            <a:ext cx="1954967" cy="21625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6" t="17931" r="33890" b="16507"/>
          <a:stretch/>
        </p:blipFill>
        <p:spPr>
          <a:xfrm>
            <a:off x="0" y="0"/>
            <a:ext cx="1476462" cy="178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7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" y="-1"/>
            <a:ext cx="12105736" cy="6797615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444092" y="2755814"/>
            <a:ext cx="4430188" cy="1600754"/>
            <a:chOff x="1444092" y="2755814"/>
            <a:chExt cx="4430188" cy="1600754"/>
          </a:xfrm>
        </p:grpSpPr>
        <p:sp>
          <p:nvSpPr>
            <p:cNvPr id="14" name="Rectangle 13"/>
            <p:cNvSpPr/>
            <p:nvPr/>
          </p:nvSpPr>
          <p:spPr>
            <a:xfrm>
              <a:off x="1444092" y="3282282"/>
              <a:ext cx="4430188" cy="10742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در این قسمت آدرس وی روم محل برگزاری مصاحبه دکتری گرایش مربوطه را وارد نمایید.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 rot="10800000">
              <a:off x="3449580" y="2755814"/>
              <a:ext cx="419212" cy="526468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5496138" y="772164"/>
            <a:ext cx="4430188" cy="10742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پس از نصب، نرم افزار </a:t>
            </a:r>
            <a:r>
              <a:rPr lang="en-US" dirty="0" smtClean="0">
                <a:solidFill>
                  <a:schemeClr val="tx1"/>
                </a:solidFill>
                <a:cs typeface="+mj-cs"/>
              </a:rPr>
              <a:t>Adobe connect </a:t>
            </a:r>
            <a:r>
              <a:rPr lang="fa-IR" dirty="0">
                <a:solidFill>
                  <a:schemeClr val="tx1"/>
                </a:solidFill>
                <a:cs typeface="+mj-cs"/>
              </a:rPr>
              <a:t>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را اجرا کنید.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72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401523" cy="68580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450730" y="1614846"/>
            <a:ext cx="5366651" cy="3260483"/>
            <a:chOff x="957672" y="3228493"/>
            <a:chExt cx="5366651" cy="3260483"/>
          </a:xfrm>
        </p:grpSpPr>
        <p:sp>
          <p:nvSpPr>
            <p:cNvPr id="14" name="Rectangle 13"/>
            <p:cNvSpPr/>
            <p:nvPr/>
          </p:nvSpPr>
          <p:spPr>
            <a:xfrm>
              <a:off x="1894135" y="3228493"/>
              <a:ext cx="4430188" cy="10742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در این قسمت نام و نام خانوادگی خود را به انگلیسی بنویسید. پس از آن روی 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 Room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‌ کلیک نمایید.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 rot="2541865">
              <a:off x="957672" y="4071939"/>
              <a:ext cx="252228" cy="2417037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80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2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pSp>
        <p:nvGrpSpPr>
          <p:cNvPr id="9" name="Group 8"/>
          <p:cNvGrpSpPr/>
          <p:nvPr/>
        </p:nvGrpSpPr>
        <p:grpSpPr>
          <a:xfrm>
            <a:off x="299301" y="922771"/>
            <a:ext cx="2126012" cy="922771"/>
            <a:chOff x="802641" y="1073773"/>
            <a:chExt cx="2126012" cy="922771"/>
          </a:xfrm>
        </p:grpSpPr>
        <p:sp>
          <p:nvSpPr>
            <p:cNvPr id="5" name="Rectangle 4"/>
            <p:cNvSpPr/>
            <p:nvPr/>
          </p:nvSpPr>
          <p:spPr>
            <a:xfrm>
              <a:off x="802641" y="1439533"/>
              <a:ext cx="2126012" cy="55701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تنظیمات مربوط به صدا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8" name="Down Arrow 7"/>
            <p:cNvSpPr/>
            <p:nvPr/>
          </p:nvSpPr>
          <p:spPr>
            <a:xfrm>
              <a:off x="1727625" y="1073773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29944" y="696267"/>
            <a:ext cx="4822472" cy="1478976"/>
            <a:chOff x="2329944" y="696267"/>
            <a:chExt cx="4822472" cy="1478976"/>
          </a:xfrm>
        </p:grpSpPr>
        <p:sp>
          <p:nvSpPr>
            <p:cNvPr id="6" name="Rectangle 5"/>
            <p:cNvSpPr/>
            <p:nvPr/>
          </p:nvSpPr>
          <p:spPr>
            <a:xfrm>
              <a:off x="3254928" y="1149276"/>
              <a:ext cx="3897488" cy="102596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قابلیت‌ های موجود در محیط آموزش مجازی حین برگزاری جلسه مانند : کسب اجازه به منظور پرسیدن سوال، تشویق، موافق بودن و ... 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0" name="Bent Arrow 9"/>
            <p:cNvSpPr/>
            <p:nvPr/>
          </p:nvSpPr>
          <p:spPr>
            <a:xfrm rot="5400000">
              <a:off x="2700156" y="326055"/>
              <a:ext cx="453009" cy="1193433"/>
            </a:xfrm>
            <a:prstGeom prst="ben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269998" y="4106486"/>
            <a:ext cx="4865312" cy="1336782"/>
            <a:chOff x="4236442" y="5578185"/>
            <a:chExt cx="4865312" cy="1074286"/>
          </a:xfrm>
        </p:grpSpPr>
        <p:sp>
          <p:nvSpPr>
            <p:cNvPr id="7" name="Rectangle 6"/>
            <p:cNvSpPr/>
            <p:nvPr/>
          </p:nvSpPr>
          <p:spPr>
            <a:xfrm>
              <a:off x="4236442" y="5578185"/>
              <a:ext cx="4430188" cy="10742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هنگامی که وارد محیط شوید در لیست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Participants</a:t>
              </a:r>
              <a:r>
                <a:rPr lang="en-US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و یا شرکت کننده‌ها قرار خواهید گرفت. در این حالت تنها امکان چت برای شما امکان پذیر می باشد.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 rot="16200000">
              <a:off x="8780852" y="5932448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4273557" y="2891856"/>
            <a:ext cx="4430188" cy="11366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هنگامی که شما به عنوان ارائه دهنده قرار داده شوید (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)، نام شما در این قسمت قرار می‌گیرد. (توضیحات بیشتر در اسلاید بعدی)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7" name="Down Arrow 16"/>
          <p:cNvSpPr/>
          <p:nvPr/>
        </p:nvSpPr>
        <p:spPr>
          <a:xfrm rot="16200000">
            <a:off x="8814408" y="3252413"/>
            <a:ext cx="276044" cy="3657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269998" y="2298882"/>
            <a:ext cx="4430188" cy="5305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این قسمت مربوط به اساتید و داوران می‌باشد. (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Hosts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).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1" name="Bent Arrow 20"/>
          <p:cNvSpPr/>
          <p:nvPr/>
        </p:nvSpPr>
        <p:spPr>
          <a:xfrm rot="5400000">
            <a:off x="8723162" y="2565643"/>
            <a:ext cx="668561" cy="575786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6228272"/>
            <a:ext cx="2329944" cy="5710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Nazanin" panose="00000400000000000000" pitchFamily="2" charset="-78"/>
              </a:rPr>
              <a:t>به عنوان شرکت کننده</a:t>
            </a:r>
            <a:endParaRPr lang="en-US" sz="1600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87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pSp>
        <p:nvGrpSpPr>
          <p:cNvPr id="11" name="Group 10"/>
          <p:cNvGrpSpPr/>
          <p:nvPr/>
        </p:nvGrpSpPr>
        <p:grpSpPr>
          <a:xfrm>
            <a:off x="125834" y="916768"/>
            <a:ext cx="4075229" cy="1343353"/>
            <a:chOff x="125834" y="916768"/>
            <a:chExt cx="4075229" cy="1586754"/>
          </a:xfrm>
        </p:grpSpPr>
        <p:sp>
          <p:nvSpPr>
            <p:cNvPr id="7" name="Rectangle 6"/>
            <p:cNvSpPr/>
            <p:nvPr/>
          </p:nvSpPr>
          <p:spPr>
            <a:xfrm>
              <a:off x="125834" y="1341251"/>
              <a:ext cx="4075229" cy="116227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پس از اینکه به عنوان ارائه دهنده معرفی شدید، ابتدا از این قسمت میکروفن خود را روشن کنید.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1865647" y="916768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60022" y="1540345"/>
            <a:ext cx="4325621" cy="650764"/>
            <a:chOff x="4985857" y="1370327"/>
            <a:chExt cx="4325621" cy="1196008"/>
          </a:xfrm>
        </p:grpSpPr>
        <p:sp>
          <p:nvSpPr>
            <p:cNvPr id="9" name="Rectangle 8"/>
            <p:cNvSpPr/>
            <p:nvPr/>
          </p:nvSpPr>
          <p:spPr>
            <a:xfrm>
              <a:off x="4985857" y="1370327"/>
              <a:ext cx="3897488" cy="119600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از این قسمت </a:t>
              </a:r>
              <a:r>
                <a:rPr lang="en-US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Webcam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خود را فعال کنید.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 rot="16200000">
              <a:off x="8876518" y="1624167"/>
              <a:ext cx="504160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786332" y="4875384"/>
            <a:ext cx="4426205" cy="1154479"/>
            <a:chOff x="2299771" y="5278056"/>
            <a:chExt cx="4426205" cy="1452249"/>
          </a:xfrm>
        </p:grpSpPr>
        <p:sp>
          <p:nvSpPr>
            <p:cNvPr id="8" name="Rectangle 7"/>
            <p:cNvSpPr/>
            <p:nvPr/>
          </p:nvSpPr>
          <p:spPr>
            <a:xfrm>
              <a:off x="2299771" y="5679757"/>
              <a:ext cx="4426205" cy="105054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از این قسمت فایلی را که می‌خواهید ارائه دهید را بارگذاری کنید.</a:t>
              </a:r>
              <a:r>
                <a:rPr lang="en-US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(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Share Document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)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4" name="Down Arrow 13"/>
            <p:cNvSpPr/>
            <p:nvPr/>
          </p:nvSpPr>
          <p:spPr>
            <a:xfrm rot="10800000">
              <a:off x="4639210" y="5278056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5679" y="6211019"/>
            <a:ext cx="2589498" cy="5630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Nazanin" panose="00000400000000000000" pitchFamily="2" charset="-78"/>
              </a:rPr>
              <a:t>به عنوان ارائه دهنده</a:t>
            </a:r>
            <a:endParaRPr lang="en-US" sz="1600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780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977" y="2830419"/>
            <a:ext cx="10515600" cy="1325563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موفق باشید</a:t>
            </a:r>
            <a:endParaRPr lang="en-US" dirty="0">
              <a:solidFill>
                <a:schemeClr val="accent6">
                  <a:lumMod val="50000"/>
                </a:schemeClr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15636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220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 Nazanin</vt:lpstr>
      <vt:lpstr>Calibri</vt:lpstr>
      <vt:lpstr>Calibri Light</vt:lpstr>
      <vt:lpstr>Times New Roman</vt:lpstr>
      <vt:lpstr>Wingdings</vt:lpstr>
      <vt:lpstr>Office Theme</vt:lpstr>
      <vt:lpstr>مراحل راه‌اندازی و چگونگی استفاده از محیط آموزش مجازی</vt:lpstr>
      <vt:lpstr>PowerPoint Presentation</vt:lpstr>
      <vt:lpstr>PowerPoint Presentation</vt:lpstr>
      <vt:lpstr>PowerPoint Presentation</vt:lpstr>
      <vt:lpstr>PowerPoint Presentation</vt:lpstr>
      <vt:lpstr>موفق باشید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</dc:title>
  <dc:creator>alireza</dc:creator>
  <cp:lastModifiedBy>alireza</cp:lastModifiedBy>
  <cp:revision>45</cp:revision>
  <dcterms:created xsi:type="dcterms:W3CDTF">2020-09-17T16:01:05Z</dcterms:created>
  <dcterms:modified xsi:type="dcterms:W3CDTF">2021-06-08T10:30:23Z</dcterms:modified>
</cp:coreProperties>
</file>