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70" d="100"/>
          <a:sy n="70" d="100"/>
        </p:scale>
        <p:origin x="84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5FD7-9B4B-4FBB-B7D1-9B8C82AC6382}" type="datetimeFigureOut">
              <a:rPr lang="fa-IR" smtClean="0"/>
              <a:t>10/21/1445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E460-559F-4682-8088-95E2AFFB58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6462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5FD7-9B4B-4FBB-B7D1-9B8C82AC6382}" type="datetimeFigureOut">
              <a:rPr lang="fa-IR" smtClean="0"/>
              <a:t>10/21/1445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E460-559F-4682-8088-95E2AFFB58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26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5FD7-9B4B-4FBB-B7D1-9B8C82AC6382}" type="datetimeFigureOut">
              <a:rPr lang="fa-IR" smtClean="0"/>
              <a:t>10/21/1445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E460-559F-4682-8088-95E2AFFB58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2230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5FD7-9B4B-4FBB-B7D1-9B8C82AC6382}" type="datetimeFigureOut">
              <a:rPr lang="fa-IR" smtClean="0"/>
              <a:t>10/21/1445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E460-559F-4682-8088-95E2AFFB58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82618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5FD7-9B4B-4FBB-B7D1-9B8C82AC6382}" type="datetimeFigureOut">
              <a:rPr lang="fa-IR" smtClean="0"/>
              <a:t>10/21/1445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E460-559F-4682-8088-95E2AFFB58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1337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5FD7-9B4B-4FBB-B7D1-9B8C82AC6382}" type="datetimeFigureOut">
              <a:rPr lang="fa-IR" smtClean="0"/>
              <a:t>10/21/1445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E460-559F-4682-8088-95E2AFFB58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6989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5FD7-9B4B-4FBB-B7D1-9B8C82AC6382}" type="datetimeFigureOut">
              <a:rPr lang="fa-IR" smtClean="0"/>
              <a:t>10/21/1445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E460-559F-4682-8088-95E2AFFB58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89866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5FD7-9B4B-4FBB-B7D1-9B8C82AC6382}" type="datetimeFigureOut">
              <a:rPr lang="fa-IR" smtClean="0"/>
              <a:t>10/21/1445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E460-559F-4682-8088-95E2AFFB58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731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5FD7-9B4B-4FBB-B7D1-9B8C82AC6382}" type="datetimeFigureOut">
              <a:rPr lang="fa-IR" smtClean="0"/>
              <a:t>10/21/1445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E460-559F-4682-8088-95E2AFFB58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0551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5FD7-9B4B-4FBB-B7D1-9B8C82AC6382}" type="datetimeFigureOut">
              <a:rPr lang="fa-IR" smtClean="0"/>
              <a:t>10/21/1445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092E460-559F-4682-8088-95E2AFFB58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9708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5FD7-9B4B-4FBB-B7D1-9B8C82AC6382}" type="datetimeFigureOut">
              <a:rPr lang="fa-IR" smtClean="0"/>
              <a:t>10/21/1445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E460-559F-4682-8088-95E2AFFB58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953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5FD7-9B4B-4FBB-B7D1-9B8C82AC6382}" type="datetimeFigureOut">
              <a:rPr lang="fa-IR" smtClean="0"/>
              <a:t>10/21/1445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E460-559F-4682-8088-95E2AFFB58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808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5FD7-9B4B-4FBB-B7D1-9B8C82AC6382}" type="datetimeFigureOut">
              <a:rPr lang="fa-IR" smtClean="0"/>
              <a:t>10/21/1445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E460-559F-4682-8088-95E2AFFB58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9892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5FD7-9B4B-4FBB-B7D1-9B8C82AC6382}" type="datetimeFigureOut">
              <a:rPr lang="fa-IR" smtClean="0"/>
              <a:t>10/21/1445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E460-559F-4682-8088-95E2AFFB58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6805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5FD7-9B4B-4FBB-B7D1-9B8C82AC6382}" type="datetimeFigureOut">
              <a:rPr lang="fa-IR" smtClean="0"/>
              <a:t>10/21/1445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E460-559F-4682-8088-95E2AFFB58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377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5FD7-9B4B-4FBB-B7D1-9B8C82AC6382}" type="datetimeFigureOut">
              <a:rPr lang="fa-IR" smtClean="0"/>
              <a:t>10/21/1445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E460-559F-4682-8088-95E2AFFB58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367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5FD7-9B4B-4FBB-B7D1-9B8C82AC6382}" type="datetimeFigureOut">
              <a:rPr lang="fa-IR" smtClean="0"/>
              <a:t>10/21/1445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E460-559F-4682-8088-95E2AFFB58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752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835FD7-9B4B-4FBB-B7D1-9B8C82AC6382}" type="datetimeFigureOut">
              <a:rPr lang="fa-IR" smtClean="0"/>
              <a:t>10/21/1445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92E460-559F-4682-8088-95E2AFFB58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065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tto.um.ac.ir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273D3-E7C9-4600-BE97-445DD4C78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8842" y="1378426"/>
            <a:ext cx="9144000" cy="4532581"/>
          </a:xfrm>
        </p:spPr>
        <p:txBody>
          <a:bodyPr>
            <a:normAutofit fontScale="90000"/>
          </a:bodyPr>
          <a:lstStyle/>
          <a:p>
            <a:pPr algn="ctr"/>
            <a:r>
              <a:rPr lang="fa-IR" sz="5300" dirty="0">
                <a:cs typeface="B Titr" panose="00000700000000000000" pitchFamily="2" charset="-78"/>
              </a:rPr>
              <a:t>طرح کارآموزی بلندمدت</a:t>
            </a:r>
            <a:br>
              <a:rPr lang="fa-IR" dirty="0"/>
            </a:br>
            <a:br>
              <a:rPr lang="fa-IR" dirty="0"/>
            </a:br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http://tto.um.ac.ir</a:t>
            </a:r>
            <a:b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a-IR" sz="3600" dirty="0">
                <a:latin typeface="Times New Roman" panose="02020603050405020304" pitchFamily="18" charset="0"/>
                <a:cs typeface="B Zar" panose="00000400000000000000" pitchFamily="2" charset="-78"/>
              </a:rPr>
              <a:t>تابستان 1403</a:t>
            </a:r>
            <a:br>
              <a:rPr lang="en-US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12233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E7EAF8-99A3-44CF-B9C6-3B2FD4FC4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55" t="9883" r="9967" b="5098"/>
          <a:stretch/>
        </p:blipFill>
        <p:spPr>
          <a:xfrm>
            <a:off x="2789366" y="699247"/>
            <a:ext cx="8075857" cy="5292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EAF211D-0665-432A-B119-6DF98A0C1193}"/>
              </a:ext>
            </a:extLst>
          </p:cNvPr>
          <p:cNvCxnSpPr/>
          <p:nvPr/>
        </p:nvCxnSpPr>
        <p:spPr>
          <a:xfrm flipV="1">
            <a:off x="3679115" y="5766099"/>
            <a:ext cx="935916" cy="61318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83852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5830EF-2232-42D2-9D56-2312FDA1E2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4" t="14745" r="1437" b="14039"/>
          <a:stretch/>
        </p:blipFill>
        <p:spPr>
          <a:xfrm>
            <a:off x="2592593" y="1043492"/>
            <a:ext cx="8627632" cy="4452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8F07CED-EB41-4C14-81F8-AC1352C63060}"/>
              </a:ext>
            </a:extLst>
          </p:cNvPr>
          <p:cNvCxnSpPr>
            <a:cxnSpLocks/>
          </p:cNvCxnSpPr>
          <p:nvPr/>
        </p:nvCxnSpPr>
        <p:spPr>
          <a:xfrm flipH="1" flipV="1">
            <a:off x="9836075" y="4260028"/>
            <a:ext cx="946673" cy="34424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44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30507F-CEA1-41BE-A79B-B1558B863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83" t="15372" r="6829" b="25333"/>
          <a:stretch/>
        </p:blipFill>
        <p:spPr>
          <a:xfrm>
            <a:off x="1767405" y="948358"/>
            <a:ext cx="9652399" cy="4701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F08565D-605D-4C26-9E35-E9E9903AE686}"/>
              </a:ext>
            </a:extLst>
          </p:cNvPr>
          <p:cNvCxnSpPr>
            <a:cxnSpLocks/>
          </p:cNvCxnSpPr>
          <p:nvPr/>
        </p:nvCxnSpPr>
        <p:spPr>
          <a:xfrm flipH="1" flipV="1">
            <a:off x="10782106" y="3911929"/>
            <a:ext cx="946673" cy="34424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77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7AD5D1-C9BD-4BF1-B632-75638212F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0" t="13961" r="6536" b="4784"/>
          <a:stretch/>
        </p:blipFill>
        <p:spPr>
          <a:xfrm>
            <a:off x="2469131" y="1215615"/>
            <a:ext cx="8116394" cy="4615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43D209B-50AB-4B1F-B6BC-81A8A90BB4A4}"/>
              </a:ext>
            </a:extLst>
          </p:cNvPr>
          <p:cNvCxnSpPr>
            <a:cxnSpLocks/>
          </p:cNvCxnSpPr>
          <p:nvPr/>
        </p:nvCxnSpPr>
        <p:spPr>
          <a:xfrm flipH="1" flipV="1">
            <a:off x="9638852" y="4313816"/>
            <a:ext cx="946673" cy="34424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343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500C6-FD0C-4C65-841D-59E62708A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3" y="2538489"/>
            <a:ext cx="10018709" cy="2812745"/>
          </a:xfrm>
        </p:spPr>
        <p:txBody>
          <a:bodyPr>
            <a:normAutofit fontScale="90000"/>
          </a:bodyPr>
          <a:lstStyle/>
          <a:p>
            <a:pPr algn="ctr"/>
            <a:r>
              <a:rPr lang="fa-IR" sz="8800" dirty="0">
                <a:cs typeface="B Yekan" panose="00000400000000000000" pitchFamily="2" charset="-78"/>
              </a:rPr>
              <a:t>موفق باشید.</a:t>
            </a:r>
            <a:br>
              <a:rPr lang="fa-IR" sz="8800" dirty="0">
                <a:cs typeface="B Yekan" panose="00000400000000000000" pitchFamily="2" charset="-78"/>
              </a:rPr>
            </a:br>
            <a:br>
              <a:rPr lang="fa-IR" sz="8800" dirty="0">
                <a:cs typeface="B Yekan" panose="00000400000000000000" pitchFamily="2" charset="-78"/>
              </a:rPr>
            </a:br>
            <a:r>
              <a:rPr lang="fa-IR" sz="3100" dirty="0">
                <a:cs typeface="B Yekan" panose="00000400000000000000" pitchFamily="2" charset="-78"/>
              </a:rPr>
              <a:t>فرهاد کلاهان</a:t>
            </a:r>
            <a:endParaRPr lang="fa-IR" sz="88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776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21</TotalTime>
  <Words>6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Corbel</vt:lpstr>
      <vt:lpstr>Times New Roman</vt:lpstr>
      <vt:lpstr>Parallax</vt:lpstr>
      <vt:lpstr>طرح کارآموزی بلندمدت  http://tto.um.ac.ir  تابستان 1403 </vt:lpstr>
      <vt:lpstr>PowerPoint Presentation</vt:lpstr>
      <vt:lpstr>PowerPoint Presentation</vt:lpstr>
      <vt:lpstr>PowerPoint Presentation</vt:lpstr>
      <vt:lpstr>PowerPoint Presentation</vt:lpstr>
      <vt:lpstr>موفق باشید.  فرهاد کلاهان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طرح کارآموزی بلندمدت  http://tto.um.ac.ir</dc:title>
  <dc:creator>kolahan</dc:creator>
  <cp:lastModifiedBy>kolahan</cp:lastModifiedBy>
  <cp:revision>7</cp:revision>
  <dcterms:created xsi:type="dcterms:W3CDTF">2024-04-29T10:48:28Z</dcterms:created>
  <dcterms:modified xsi:type="dcterms:W3CDTF">2024-04-29T11:09:59Z</dcterms:modified>
</cp:coreProperties>
</file>